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Lst>
  <p:sldSz cx="10691813"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34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82" d="100"/>
          <a:sy n="82" d="100"/>
        </p:scale>
        <p:origin x="79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tr-TR"/>
              <a:t>Asıl başlık stilini düzenlemek için tıklayın</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2595F91-E233-BF41-9527-DD4E302567AA}" type="datetimeFigureOut">
              <a:rPr lang="tr-TR" smtClean="0"/>
              <a:t>7.06.2024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3A573A-58A9-0B48-B85F-E95EC6BE18CF}" type="slidenum">
              <a:rPr lang="tr-TR" smtClean="0"/>
              <a:t>‹#›</a:t>
            </a:fld>
            <a:endParaRPr lang="tr-TR"/>
          </a:p>
        </p:txBody>
      </p:sp>
    </p:spTree>
    <p:extLst>
      <p:ext uri="{BB962C8B-B14F-4D97-AF65-F5344CB8AC3E}">
        <p14:creationId xmlns:p14="http://schemas.microsoft.com/office/powerpoint/2010/main" val="1456285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595F91-E233-BF41-9527-DD4E302567AA}" type="datetimeFigureOut">
              <a:rPr lang="tr-TR" smtClean="0"/>
              <a:t>7.06.2024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3A573A-58A9-0B48-B85F-E95EC6BE18CF}" type="slidenum">
              <a:rPr lang="tr-TR" smtClean="0"/>
              <a:t>‹#›</a:t>
            </a:fld>
            <a:endParaRPr lang="tr-TR"/>
          </a:p>
        </p:txBody>
      </p:sp>
    </p:spTree>
    <p:extLst>
      <p:ext uri="{BB962C8B-B14F-4D97-AF65-F5344CB8AC3E}">
        <p14:creationId xmlns:p14="http://schemas.microsoft.com/office/powerpoint/2010/main" val="1961158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595F91-E233-BF41-9527-DD4E302567AA}" type="datetimeFigureOut">
              <a:rPr lang="tr-TR" smtClean="0"/>
              <a:t>7.06.2024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3A573A-58A9-0B48-B85F-E95EC6BE18CF}" type="slidenum">
              <a:rPr lang="tr-TR" smtClean="0"/>
              <a:t>‹#›</a:t>
            </a:fld>
            <a:endParaRPr lang="tr-TR"/>
          </a:p>
        </p:txBody>
      </p:sp>
    </p:spTree>
    <p:extLst>
      <p:ext uri="{BB962C8B-B14F-4D97-AF65-F5344CB8AC3E}">
        <p14:creationId xmlns:p14="http://schemas.microsoft.com/office/powerpoint/2010/main" val="67059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595F91-E233-BF41-9527-DD4E302567AA}" type="datetimeFigureOut">
              <a:rPr lang="tr-TR" smtClean="0"/>
              <a:t>7.06.2024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3A573A-58A9-0B48-B85F-E95EC6BE18CF}" type="slidenum">
              <a:rPr lang="tr-TR" smtClean="0"/>
              <a:t>‹#›</a:t>
            </a:fld>
            <a:endParaRPr lang="tr-TR"/>
          </a:p>
        </p:txBody>
      </p:sp>
    </p:spTree>
    <p:extLst>
      <p:ext uri="{BB962C8B-B14F-4D97-AF65-F5344CB8AC3E}">
        <p14:creationId xmlns:p14="http://schemas.microsoft.com/office/powerpoint/2010/main" val="3041006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tr-TR"/>
              <a:t>Asıl başlık stilini düzenlemek için tıklayın</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82595F91-E233-BF41-9527-DD4E302567AA}" type="datetimeFigureOut">
              <a:rPr lang="tr-TR" smtClean="0"/>
              <a:t>7.06.2024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3A573A-58A9-0B48-B85F-E95EC6BE18CF}" type="slidenum">
              <a:rPr lang="tr-TR" smtClean="0"/>
              <a:t>‹#›</a:t>
            </a:fld>
            <a:endParaRPr lang="tr-TR"/>
          </a:p>
        </p:txBody>
      </p:sp>
    </p:spTree>
    <p:extLst>
      <p:ext uri="{BB962C8B-B14F-4D97-AF65-F5344CB8AC3E}">
        <p14:creationId xmlns:p14="http://schemas.microsoft.com/office/powerpoint/2010/main" val="3526635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595F91-E233-BF41-9527-DD4E302567AA}" type="datetimeFigureOut">
              <a:rPr lang="tr-TR" smtClean="0"/>
              <a:t>7.06.2024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C3A573A-58A9-0B48-B85F-E95EC6BE18CF}" type="slidenum">
              <a:rPr lang="tr-TR" smtClean="0"/>
              <a:t>‹#›</a:t>
            </a:fld>
            <a:endParaRPr lang="tr-TR"/>
          </a:p>
        </p:txBody>
      </p:sp>
    </p:spTree>
    <p:extLst>
      <p:ext uri="{BB962C8B-B14F-4D97-AF65-F5344CB8AC3E}">
        <p14:creationId xmlns:p14="http://schemas.microsoft.com/office/powerpoint/2010/main" val="3248767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tr-TR"/>
              <a:t>Asıl metin stillerini düzenlemek için tıklayın</a:t>
            </a:r>
          </a:p>
        </p:txBody>
      </p:sp>
      <p:sp>
        <p:nvSpPr>
          <p:cNvPr id="4" name="Content Placeholder 3"/>
          <p:cNvSpPr>
            <a:spLocks noGrp="1"/>
          </p:cNvSpPr>
          <p:nvPr>
            <p:ph sz="half" idx="2"/>
          </p:nvPr>
        </p:nvSpPr>
        <p:spPr>
          <a:xfrm>
            <a:off x="736456" y="2761381"/>
            <a:ext cx="4523137" cy="406157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tr-TR"/>
              <a:t>Asıl metin stillerini düzenlemek için tıklayın</a:t>
            </a:r>
          </a:p>
        </p:txBody>
      </p:sp>
      <p:sp>
        <p:nvSpPr>
          <p:cNvPr id="6" name="Content Placeholder 5"/>
          <p:cNvSpPr>
            <a:spLocks noGrp="1"/>
          </p:cNvSpPr>
          <p:nvPr>
            <p:ph sz="quarter" idx="4"/>
          </p:nvPr>
        </p:nvSpPr>
        <p:spPr>
          <a:xfrm>
            <a:off x="5412731" y="2761381"/>
            <a:ext cx="4545413" cy="406157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595F91-E233-BF41-9527-DD4E302567AA}" type="datetimeFigureOut">
              <a:rPr lang="tr-TR" smtClean="0"/>
              <a:t>7.06.2024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C3A573A-58A9-0B48-B85F-E95EC6BE18CF}" type="slidenum">
              <a:rPr lang="tr-TR" smtClean="0"/>
              <a:t>‹#›</a:t>
            </a:fld>
            <a:endParaRPr lang="tr-TR"/>
          </a:p>
        </p:txBody>
      </p:sp>
    </p:spTree>
    <p:extLst>
      <p:ext uri="{BB962C8B-B14F-4D97-AF65-F5344CB8AC3E}">
        <p14:creationId xmlns:p14="http://schemas.microsoft.com/office/powerpoint/2010/main" val="2082900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82595F91-E233-BF41-9527-DD4E302567AA}" type="datetimeFigureOut">
              <a:rPr lang="tr-TR" smtClean="0"/>
              <a:t>7.06.2024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C3A573A-58A9-0B48-B85F-E95EC6BE18CF}" type="slidenum">
              <a:rPr lang="tr-TR" smtClean="0"/>
              <a:t>‹#›</a:t>
            </a:fld>
            <a:endParaRPr lang="tr-TR"/>
          </a:p>
        </p:txBody>
      </p:sp>
    </p:spTree>
    <p:extLst>
      <p:ext uri="{BB962C8B-B14F-4D97-AF65-F5344CB8AC3E}">
        <p14:creationId xmlns:p14="http://schemas.microsoft.com/office/powerpoint/2010/main" val="3990302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595F91-E233-BF41-9527-DD4E302567AA}" type="datetimeFigureOut">
              <a:rPr lang="tr-TR" smtClean="0"/>
              <a:t>7.06.2024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C3A573A-58A9-0B48-B85F-E95EC6BE18CF}" type="slidenum">
              <a:rPr lang="tr-TR" smtClean="0"/>
              <a:t>‹#›</a:t>
            </a:fld>
            <a:endParaRPr lang="tr-TR"/>
          </a:p>
        </p:txBody>
      </p:sp>
    </p:spTree>
    <p:extLst>
      <p:ext uri="{BB962C8B-B14F-4D97-AF65-F5344CB8AC3E}">
        <p14:creationId xmlns:p14="http://schemas.microsoft.com/office/powerpoint/2010/main" val="1008982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tr-TR"/>
              <a:t>Asıl başlık stilini düzenlemek için tıklayın</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2595F91-E233-BF41-9527-DD4E302567AA}" type="datetimeFigureOut">
              <a:rPr lang="tr-TR" smtClean="0"/>
              <a:t>7.06.2024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C3A573A-58A9-0B48-B85F-E95EC6BE18CF}" type="slidenum">
              <a:rPr lang="tr-TR" smtClean="0"/>
              <a:t>‹#›</a:t>
            </a:fld>
            <a:endParaRPr lang="tr-TR"/>
          </a:p>
        </p:txBody>
      </p:sp>
    </p:spTree>
    <p:extLst>
      <p:ext uri="{BB962C8B-B14F-4D97-AF65-F5344CB8AC3E}">
        <p14:creationId xmlns:p14="http://schemas.microsoft.com/office/powerpoint/2010/main" val="466102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tr-TR"/>
              <a:t>Resim eklemek için simgeye tıklayın</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2595F91-E233-BF41-9527-DD4E302567AA}" type="datetimeFigureOut">
              <a:rPr lang="tr-TR" smtClean="0"/>
              <a:t>7.06.2024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C3A573A-58A9-0B48-B85F-E95EC6BE18CF}" type="slidenum">
              <a:rPr lang="tr-TR" smtClean="0"/>
              <a:t>‹#›</a:t>
            </a:fld>
            <a:endParaRPr lang="tr-TR"/>
          </a:p>
        </p:txBody>
      </p:sp>
    </p:spTree>
    <p:extLst>
      <p:ext uri="{BB962C8B-B14F-4D97-AF65-F5344CB8AC3E}">
        <p14:creationId xmlns:p14="http://schemas.microsoft.com/office/powerpoint/2010/main" val="798603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82595F91-E233-BF41-9527-DD4E302567AA}" type="datetimeFigureOut">
              <a:rPr lang="tr-TR" smtClean="0"/>
              <a:t>7.06.2024</a:t>
            </a:fld>
            <a:endParaRPr lang="tr-TR"/>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FC3A573A-58A9-0B48-B85F-E95EC6BE18CF}" type="slidenum">
              <a:rPr lang="tr-TR" smtClean="0"/>
              <a:t>‹#›</a:t>
            </a:fld>
            <a:endParaRPr lang="tr-TR"/>
          </a:p>
        </p:txBody>
      </p:sp>
    </p:spTree>
    <p:extLst>
      <p:ext uri="{BB962C8B-B14F-4D97-AF65-F5344CB8AC3E}">
        <p14:creationId xmlns:p14="http://schemas.microsoft.com/office/powerpoint/2010/main" val="16675829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metin, ekran görüntüsü, yazı tipi içeren bir resim&#10;&#10;Açıklama otomatik olarak oluşturuldu">
            <a:extLst>
              <a:ext uri="{FF2B5EF4-FFF2-40B4-BE49-F238E27FC236}">
                <a16:creationId xmlns:a16="http://schemas.microsoft.com/office/drawing/2014/main" xmlns="" id="{4B46E087-D27D-9CA9-78C6-10228287608F}"/>
              </a:ext>
            </a:extLst>
          </p:cNvPr>
          <p:cNvPicPr>
            <a:picLocks noChangeAspect="1"/>
          </p:cNvPicPr>
          <p:nvPr/>
        </p:nvPicPr>
        <p:blipFill>
          <a:blip r:embed="rId2"/>
          <a:stretch>
            <a:fillRect/>
          </a:stretch>
        </p:blipFill>
        <p:spPr>
          <a:xfrm>
            <a:off x="0" y="-1"/>
            <a:ext cx="10697893" cy="7559675"/>
          </a:xfrm>
          <a:prstGeom prst="rect">
            <a:avLst/>
          </a:prstGeom>
        </p:spPr>
      </p:pic>
      <p:sp>
        <p:nvSpPr>
          <p:cNvPr id="3" name="Alt Başlık 2">
            <a:extLst>
              <a:ext uri="{FF2B5EF4-FFF2-40B4-BE49-F238E27FC236}">
                <a16:creationId xmlns:a16="http://schemas.microsoft.com/office/drawing/2014/main" xmlns="" id="{E444814C-1474-7DB1-035C-72FFDF677FA9}"/>
              </a:ext>
            </a:extLst>
          </p:cNvPr>
          <p:cNvSpPr>
            <a:spLocks noGrp="1"/>
          </p:cNvSpPr>
          <p:nvPr>
            <p:ph type="subTitle" idx="1"/>
          </p:nvPr>
        </p:nvSpPr>
        <p:spPr>
          <a:xfrm>
            <a:off x="949124" y="2477446"/>
            <a:ext cx="8866209" cy="3552965"/>
          </a:xfrm>
        </p:spPr>
        <p:txBody>
          <a:bodyPr>
            <a:noAutofit/>
          </a:bodyPr>
          <a:lstStyle/>
          <a:p>
            <a:pPr algn="just">
              <a:lnSpc>
                <a:spcPts val="1940"/>
              </a:lnSpc>
              <a:spcBef>
                <a:spcPts val="1702"/>
              </a:spcBef>
            </a:pPr>
            <a:r>
              <a:rPr lang="tr-TR" sz="1200" dirty="0">
                <a:solidFill>
                  <a:srgbClr val="263473"/>
                </a:solidFill>
                <a:latin typeface="Arial" panose="020B0604020202020204" pitchFamily="34" charset="0"/>
                <a:cs typeface="Arial" panose="020B0604020202020204" pitchFamily="34" charset="0"/>
              </a:rPr>
              <a:t>          Sevgili öğrenciler, </a:t>
            </a:r>
          </a:p>
          <a:p>
            <a:pPr algn="just">
              <a:lnSpc>
                <a:spcPts val="1940"/>
              </a:lnSpc>
              <a:spcBef>
                <a:spcPts val="1702"/>
              </a:spcBef>
            </a:pPr>
            <a:r>
              <a:rPr lang="tr-TR" sz="1200" dirty="0">
                <a:solidFill>
                  <a:srgbClr val="263473"/>
                </a:solidFill>
                <a:latin typeface="Arial" panose="020B0604020202020204" pitchFamily="34" charset="0"/>
                <a:cs typeface="Arial" panose="020B0604020202020204" pitchFamily="34" charset="0"/>
              </a:rPr>
              <a:t>          Bugün Üniversitemizdeki eğitiminizin sonuna gelmiş bulunmaktasınız. Geleceğinizi inşa etmek adına burada geçen yıllarınızı en iyi şekilde değerlendirmeye çalıştığınızı, yalnızca derslerinizde aldığınız eğitimle değil,  tüm yaşadıklarınızla önemli tecrübeler kazandığınızı düşünüyorum. Zihinlerinizde çok sayıda soru işaretleriyle başlayıp da bitmez dediğiniz zamanın hızla geçtiğini tecrübe ettiniz. Ancak bugün, aslında bir son değil, yeni bir başlangıçtır. Bugün; üzerinize aileniz, vatanınız ve milletiniz için daha fazla sorumluluğun yüklendiği yeni bir zaman, kendiniz için yeni bir yol haritası belirleme zamanı...</a:t>
            </a:r>
          </a:p>
          <a:p>
            <a:pPr algn="just">
              <a:lnSpc>
                <a:spcPts val="1940"/>
              </a:lnSpc>
              <a:spcBef>
                <a:spcPts val="1702"/>
              </a:spcBef>
            </a:pPr>
            <a:r>
              <a:rPr lang="tr-TR" sz="1200" dirty="0">
                <a:solidFill>
                  <a:srgbClr val="263473"/>
                </a:solidFill>
                <a:latin typeface="Arial" panose="020B0604020202020204" pitchFamily="34" charset="0"/>
                <a:cs typeface="Arial" panose="020B0604020202020204" pitchFamily="34" charset="0"/>
              </a:rPr>
              <a:t>          Değerli öğrenciler, bu ülkenin geleceği ve ümidi olduğunuzu aklınızdan çıkarmayınız. Zira zor günlerden ve zor sınavlardan geçmekte olan ülkemizde bölücü ve fitnecilerin arzu ve planları karşısında uyanık olmanız, her zaman sağduyu ile hareket eden, vatanına ve bayrağına tutkun, millî değerlerinden ve inançlarından taviz vermeyen bir duruş sergilemeniz oldukça önemlidir. Çünkü sizler geleceğimiz, yarınlarımız, umutlarımızsınız. Bugünden sonra vatan size emanettir ve bayrağımız siz gençlerin güvencesi altındadır.</a:t>
            </a:r>
          </a:p>
          <a:p>
            <a:pPr algn="just">
              <a:lnSpc>
                <a:spcPts val="1940"/>
              </a:lnSpc>
              <a:spcBef>
                <a:spcPts val="1702"/>
              </a:spcBef>
            </a:pPr>
            <a:r>
              <a:rPr lang="tr-TR" sz="1200" dirty="0">
                <a:solidFill>
                  <a:srgbClr val="263473"/>
                </a:solidFill>
                <a:latin typeface="Arial" panose="020B0604020202020204" pitchFamily="34" charset="0"/>
                <a:cs typeface="Arial" panose="020B0604020202020204" pitchFamily="34" charset="0"/>
              </a:rPr>
              <a:t>          Yolunuz aydınlık, bahtınız açık olsun.</a:t>
            </a:r>
          </a:p>
        </p:txBody>
      </p:sp>
      <p:sp>
        <p:nvSpPr>
          <p:cNvPr id="6" name="Alt Başlık 2">
            <a:extLst>
              <a:ext uri="{FF2B5EF4-FFF2-40B4-BE49-F238E27FC236}">
                <a16:creationId xmlns:a16="http://schemas.microsoft.com/office/drawing/2014/main" xmlns="" id="{FDF26199-E80B-4ADD-605C-DD3E88C350EF}"/>
              </a:ext>
            </a:extLst>
          </p:cNvPr>
          <p:cNvSpPr txBox="1">
            <a:spLocks/>
          </p:cNvSpPr>
          <p:nvPr/>
        </p:nvSpPr>
        <p:spPr>
          <a:xfrm>
            <a:off x="8431759" y="692599"/>
            <a:ext cx="1383574" cy="255584"/>
          </a:xfrm>
          <a:prstGeom prst="rect">
            <a:avLst/>
          </a:prstGeom>
        </p:spPr>
        <p:txBody>
          <a:bodyPr vert="horz" lIns="91440" tIns="45720" rIns="91440" bIns="45720" rtlCol="0">
            <a:noAutofit/>
          </a:bodyPr>
          <a:lstStyle>
            <a:lvl1pPr marL="0" indent="0" algn="ctr" defTabSz="1007943" rtl="0" eaLnBrk="1" latinLnBrk="0" hangingPunct="1">
              <a:lnSpc>
                <a:spcPct val="90000"/>
              </a:lnSpc>
              <a:spcBef>
                <a:spcPts val="1102"/>
              </a:spcBef>
              <a:buFont typeface="Arial" panose="020B0604020202020204" pitchFamily="34" charset="0"/>
              <a:buNone/>
              <a:defRPr sz="2646" kern="1200">
                <a:solidFill>
                  <a:schemeClr val="tx1"/>
                </a:solidFill>
                <a:latin typeface="+mn-lt"/>
                <a:ea typeface="+mn-ea"/>
                <a:cs typeface="+mn-cs"/>
              </a:defRPr>
            </a:lvl1pPr>
            <a:lvl2pPr marL="503972" indent="0" algn="ctr" defTabSz="1007943" rtl="0" eaLnBrk="1" latinLnBrk="0" hangingPunct="1">
              <a:lnSpc>
                <a:spcPct val="90000"/>
              </a:lnSpc>
              <a:spcBef>
                <a:spcPts val="551"/>
              </a:spcBef>
              <a:buFont typeface="Arial" panose="020B0604020202020204" pitchFamily="34" charset="0"/>
              <a:buNone/>
              <a:defRPr sz="2205" kern="1200">
                <a:solidFill>
                  <a:schemeClr val="tx1"/>
                </a:solidFill>
                <a:latin typeface="+mn-lt"/>
                <a:ea typeface="+mn-ea"/>
                <a:cs typeface="+mn-cs"/>
              </a:defRPr>
            </a:lvl2pPr>
            <a:lvl3pPr marL="1007943" indent="0" algn="ctr" defTabSz="1007943" rtl="0" eaLnBrk="1" latinLnBrk="0" hangingPunct="1">
              <a:lnSpc>
                <a:spcPct val="90000"/>
              </a:lnSpc>
              <a:spcBef>
                <a:spcPts val="551"/>
              </a:spcBef>
              <a:buFont typeface="Arial" panose="020B0604020202020204" pitchFamily="34" charset="0"/>
              <a:buNone/>
              <a:defRPr sz="1984" kern="1200">
                <a:solidFill>
                  <a:schemeClr val="tx1"/>
                </a:solidFill>
                <a:latin typeface="+mn-lt"/>
                <a:ea typeface="+mn-ea"/>
                <a:cs typeface="+mn-cs"/>
              </a:defRPr>
            </a:lvl3pPr>
            <a:lvl4pPr marL="1511915"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4pPr>
            <a:lvl5pPr marL="2015886"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5pPr>
            <a:lvl6pPr marL="2519858"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6pPr>
            <a:lvl7pPr marL="3023829"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7pPr>
            <a:lvl8pPr marL="3527801"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8pPr>
            <a:lvl9pPr marL="4031772" indent="0" algn="ctr" defTabSz="1007943" rtl="0" eaLnBrk="1" latinLnBrk="0" hangingPunct="1">
              <a:lnSpc>
                <a:spcPct val="90000"/>
              </a:lnSpc>
              <a:spcBef>
                <a:spcPts val="551"/>
              </a:spcBef>
              <a:buFont typeface="Arial" panose="020B0604020202020204" pitchFamily="34" charset="0"/>
              <a:buNone/>
              <a:defRPr sz="1764" kern="1200">
                <a:solidFill>
                  <a:schemeClr val="tx1"/>
                </a:solidFill>
                <a:latin typeface="+mn-lt"/>
                <a:ea typeface="+mn-ea"/>
                <a:cs typeface="+mn-cs"/>
              </a:defRPr>
            </a:lvl9pPr>
          </a:lstStyle>
          <a:p>
            <a:pPr algn="r">
              <a:lnSpc>
                <a:spcPct val="100000"/>
              </a:lnSpc>
              <a:spcBef>
                <a:spcPts val="2902"/>
              </a:spcBef>
            </a:pPr>
            <a:r>
              <a:rPr lang="tr-TR" sz="1200" dirty="0" smtClean="0">
                <a:solidFill>
                  <a:srgbClr val="263473"/>
                </a:solidFill>
                <a:latin typeface="Arial" panose="020B0604020202020204" pitchFamily="34" charset="0"/>
                <a:cs typeface="Arial" panose="020B0604020202020204" pitchFamily="34" charset="0"/>
              </a:rPr>
              <a:t>05</a:t>
            </a:r>
            <a:r>
              <a:rPr lang="tr-TR" sz="1200" dirty="0" smtClean="0">
                <a:solidFill>
                  <a:srgbClr val="263473"/>
                </a:solidFill>
                <a:latin typeface="Arial" panose="020B0604020202020204" pitchFamily="34" charset="0"/>
                <a:cs typeface="Arial" panose="020B0604020202020204" pitchFamily="34" charset="0"/>
              </a:rPr>
              <a:t>.07.2024</a:t>
            </a:r>
            <a:endParaRPr lang="tr-TR" sz="1200" dirty="0">
              <a:solidFill>
                <a:srgbClr val="26347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9465729"/>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7</TotalTime>
  <Words>176</Words>
  <Application>Microsoft Office PowerPoint</Application>
  <PresentationFormat>Özel</PresentationFormat>
  <Paragraphs>5</Paragraphs>
  <Slides>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vt:i4>
      </vt:variant>
    </vt:vector>
  </HeadingPairs>
  <TitlesOfParts>
    <vt:vector size="5" baseType="lpstr">
      <vt:lpstr>Arial</vt:lpstr>
      <vt:lpstr>Calibri</vt:lpstr>
      <vt:lpstr>Calibri Light</vt:lpstr>
      <vt:lpstr>Office Teması</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emre cagman</dc:creator>
  <cp:lastModifiedBy>FMG</cp:lastModifiedBy>
  <cp:revision>2</cp:revision>
  <dcterms:created xsi:type="dcterms:W3CDTF">2023-06-14T08:05:02Z</dcterms:created>
  <dcterms:modified xsi:type="dcterms:W3CDTF">2024-06-07T06:02:09Z</dcterms:modified>
</cp:coreProperties>
</file>